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5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FFIL\IKC\Dfu\DFU%20F&#230;lles%20arkiv\Administration\Grafer%20og%20tal\Graf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b="1"/>
              <a:t>C-certifikater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'c-cert.'!$B$4</c:f>
              <c:strCache>
                <c:ptCount val="1"/>
                <c:pt idx="0">
                  <c:v>Antal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3333333333333332E-3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DC-44BC-97A1-0663A36CDC4F}"/>
                </c:ext>
              </c:extLst>
            </c:dLbl>
            <c:dLbl>
              <c:idx val="1"/>
              <c:layout>
                <c:manualLayout>
                  <c:x val="-5.0925337632079971E-17"/>
                  <c:y val="1.3888888888888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DC-44BC-97A1-0663A36CDC4F}"/>
                </c:ext>
              </c:extLst>
            </c:dLbl>
            <c:dLbl>
              <c:idx val="4"/>
              <c:layout>
                <c:manualLayout>
                  <c:x val="-1.6666666666666767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DC-44BC-97A1-0663A36CDC4F}"/>
                </c:ext>
              </c:extLst>
            </c:dLbl>
            <c:dLbl>
              <c:idx val="6"/>
              <c:layout>
                <c:manualLayout>
                  <c:x val="-5.5555555555556572E-3"/>
                  <c:y val="1.3888888888888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DC-44BC-97A1-0663A36CDC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'c-cert.'!$C$3:$L$3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'c-cert.'!$C$4:$L$4</c:f>
              <c:numCache>
                <c:formatCode>General</c:formatCode>
                <c:ptCount val="10"/>
                <c:pt idx="0">
                  <c:v>50</c:v>
                </c:pt>
                <c:pt idx="1">
                  <c:v>59</c:v>
                </c:pt>
                <c:pt idx="2">
                  <c:v>67</c:v>
                </c:pt>
                <c:pt idx="3">
                  <c:v>59</c:v>
                </c:pt>
                <c:pt idx="4">
                  <c:v>64</c:v>
                </c:pt>
                <c:pt idx="5">
                  <c:v>45</c:v>
                </c:pt>
                <c:pt idx="6">
                  <c:v>51</c:v>
                </c:pt>
                <c:pt idx="7">
                  <c:v>63</c:v>
                </c:pt>
                <c:pt idx="8">
                  <c:v>53</c:v>
                </c:pt>
                <c:pt idx="9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2DC-44BC-97A1-0663A36CDC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0548064"/>
        <c:axId val="43054845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'c-cert.'!#REF!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1"/>
                    <c:layout>
                      <c:manualLayout>
                        <c:x val="-2.500000000000005E-2"/>
                        <c:y val="2.7777777777777776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5-52DC-44BC-97A1-0663A36CDC4F}"/>
                      </c:ext>
                    </c:extLst>
                  </c:dLbl>
                  <c:dLbl>
                    <c:idx val="3"/>
                    <c:layout>
                      <c:manualLayout>
                        <c:x val="-4.4444444444444446E-2"/>
                        <c:y val="-1.3888888888888888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6-52DC-44BC-97A1-0663A36CDC4F}"/>
                      </c:ext>
                    </c:extLst>
                  </c:dLbl>
                  <c:dLbl>
                    <c:idx val="4"/>
                    <c:layout>
                      <c:manualLayout>
                        <c:x val="-1.3888888888888888E-2"/>
                        <c:y val="-9.2592592592593437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7-52DC-44BC-97A1-0663A36CDC4F}"/>
                      </c:ext>
                    </c:extLst>
                  </c:dLbl>
                  <c:dLbl>
                    <c:idx val="6"/>
                    <c:layout>
                      <c:manualLayout>
                        <c:x val="-2.0370135052831988E-16"/>
                        <c:y val="-5.5555555555555601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8-52DC-44BC-97A1-0663A36CDC4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a-DK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'c-cert.'!$C$3:$L$3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</c:v>
                      </c:pt>
                      <c:pt idx="9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'c-cert.'!#REF!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52DC-44BC-97A1-0663A36CDC4F}"/>
                  </c:ext>
                </c:extLst>
              </c15:ser>
            </c15:filteredLineSeries>
          </c:ext>
        </c:extLst>
      </c:lineChart>
      <c:catAx>
        <c:axId val="43054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30548456"/>
        <c:crosses val="autoZero"/>
        <c:auto val="1"/>
        <c:lblAlgn val="ctr"/>
        <c:lblOffset val="100"/>
        <c:noMultiLvlLbl val="0"/>
      </c:catAx>
      <c:valAx>
        <c:axId val="430548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3054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5EEA4-C1B7-483A-A2F0-4B02DECDA705}" type="datetimeFigureOut">
              <a:rPr lang="da-DK" smtClean="0"/>
              <a:t>15-03-2022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8632B-2FF8-48AC-8E98-28736F4045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357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F11-DB34-4ED1-BA05-96CE5666C6D1}" type="datetimeFigureOut">
              <a:rPr lang="da-DK" smtClean="0"/>
              <a:t>15-03-2022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A1C-54BD-411A-89B9-A732D3E38388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E694ACAC-C9D5-4D04-9E54-6996844139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4674"/>
            <a:ext cx="1090041" cy="1077689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BFDAC648-85E1-421B-8366-3067B75EA3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219075" y="6353175"/>
            <a:ext cx="8681466" cy="243088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87270A43-6BD9-4283-B36D-B12FA5B883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77518" y="6599439"/>
            <a:ext cx="6047232" cy="14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5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F11-DB34-4ED1-BA05-96CE5666C6D1}" type="datetimeFigureOut">
              <a:rPr lang="da-DK" smtClean="0"/>
              <a:t>15-03-2022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A1C-54BD-411A-89B9-A732D3E383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708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F11-DB34-4ED1-BA05-96CE5666C6D1}" type="datetimeFigureOut">
              <a:rPr lang="da-DK" smtClean="0"/>
              <a:t>15-03-2022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A1C-54BD-411A-89B9-A732D3E383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523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F11-DB34-4ED1-BA05-96CE5666C6D1}" type="datetimeFigureOut">
              <a:rPr lang="da-DK" smtClean="0"/>
              <a:t>15-03-2022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A1C-54BD-411A-89B9-A732D3E38388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E9F94606-9FB7-4BBC-86EF-99A00E7D3C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4674"/>
            <a:ext cx="1090041" cy="1077689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20CF1C0-9728-4E9A-93F2-33991E66207D}"/>
              </a:ext>
            </a:extLst>
          </p:cNvPr>
          <p:cNvSpPr txBox="1">
            <a:spLocks/>
          </p:cNvSpPr>
          <p:nvPr userDrawn="1"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D50F11-DB34-4ED1-BA05-96CE5666C6D1}" type="datetimeFigureOut">
              <a:rPr lang="da-DK" smtClean="0"/>
              <a:pPr/>
              <a:t>15-03-2022</a:t>
            </a:fld>
            <a:endParaRPr lang="da-D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14D603-4887-492D-82DE-59B99950D0E7}"/>
              </a:ext>
            </a:extLst>
          </p:cNvPr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369A1C-54BD-411A-89B9-A732D3E38388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6D6D37B8-65B5-4AB0-9835-02E9B71FAC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219075" y="6353175"/>
            <a:ext cx="8681466" cy="243088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87ACEE74-A1D9-4C9C-BC20-91D0FD5361E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77518" y="6599439"/>
            <a:ext cx="6047232" cy="14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64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F11-DB34-4ED1-BA05-96CE5666C6D1}" type="datetimeFigureOut">
              <a:rPr lang="da-DK" smtClean="0"/>
              <a:t>15-03-2022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A1C-54BD-411A-89B9-A732D3E38388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2348306A-BE8B-46C6-9D28-135322FEF8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4674"/>
            <a:ext cx="1090041" cy="1077689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1BDCE4A-9015-4AF0-9F86-280AAFF6CE93}"/>
              </a:ext>
            </a:extLst>
          </p:cNvPr>
          <p:cNvSpPr txBox="1">
            <a:spLocks/>
          </p:cNvSpPr>
          <p:nvPr userDrawn="1"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D50F11-DB34-4ED1-BA05-96CE5666C6D1}" type="datetimeFigureOut">
              <a:rPr lang="da-DK" smtClean="0"/>
              <a:pPr/>
              <a:t>15-03-2022</a:t>
            </a:fld>
            <a:endParaRPr lang="da-D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A6CC56-57AA-4784-88A0-3B62B89A926A}"/>
              </a:ext>
            </a:extLst>
          </p:cNvPr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369A1C-54BD-411A-89B9-A732D3E38388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5414BA43-1C22-43E4-B75B-BB65F9B895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219075" y="6353175"/>
            <a:ext cx="8681466" cy="243088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BD93C677-7A73-4D7E-BE05-0783EF31A0E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77518" y="6599439"/>
            <a:ext cx="6047232" cy="14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09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F11-DB34-4ED1-BA05-96CE5666C6D1}" type="datetimeFigureOut">
              <a:rPr lang="da-DK" smtClean="0"/>
              <a:t>15-03-2022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A1C-54BD-411A-89B9-A732D3E38388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42B49A62-6034-4E92-AAAB-67778E4CA7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4674"/>
            <a:ext cx="1090041" cy="1077689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CD63A55-927C-46CF-AA33-BBA5A7A26EBB}"/>
              </a:ext>
            </a:extLst>
          </p:cNvPr>
          <p:cNvSpPr txBox="1">
            <a:spLocks/>
          </p:cNvSpPr>
          <p:nvPr userDrawn="1"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D50F11-DB34-4ED1-BA05-96CE5666C6D1}" type="datetimeFigureOut">
              <a:rPr lang="da-DK" smtClean="0"/>
              <a:pPr/>
              <a:t>15-03-2022</a:t>
            </a:fld>
            <a:endParaRPr lang="da-DK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7B3F57A-6030-409B-BCCA-660B27423EE1}"/>
              </a:ext>
            </a:extLst>
          </p:cNvPr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369A1C-54BD-411A-89B9-A732D3E38388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351B7E2D-91E0-4969-94AD-D8914E8AED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219075" y="6353175"/>
            <a:ext cx="8681466" cy="243088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F2DB8337-94B2-4DEA-AA20-0856AE1E0F7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77518" y="6599439"/>
            <a:ext cx="6047232" cy="14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3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F11-DB34-4ED1-BA05-96CE5666C6D1}" type="datetimeFigureOut">
              <a:rPr lang="da-DK" smtClean="0"/>
              <a:t>15-03-2022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A1C-54BD-411A-89B9-A732D3E383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214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F11-DB34-4ED1-BA05-96CE5666C6D1}" type="datetimeFigureOut">
              <a:rPr lang="da-DK" smtClean="0"/>
              <a:t>15-03-2022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A1C-54BD-411A-89B9-A732D3E383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999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F11-DB34-4ED1-BA05-96CE5666C6D1}" type="datetimeFigureOut">
              <a:rPr lang="da-DK" smtClean="0"/>
              <a:t>15-03-2022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A1C-54BD-411A-89B9-A732D3E383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608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F11-DB34-4ED1-BA05-96CE5666C6D1}" type="datetimeFigureOut">
              <a:rPr lang="da-DK" smtClean="0"/>
              <a:t>15-03-2022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A1C-54BD-411A-89B9-A732D3E383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16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0F11-DB34-4ED1-BA05-96CE5666C6D1}" type="datetimeFigureOut">
              <a:rPr lang="da-DK" smtClean="0"/>
              <a:t>15-03-2022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A1C-54BD-411A-89B9-A732D3E383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695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50F11-DB34-4ED1-BA05-96CE5666C6D1}" type="datetimeFigureOut">
              <a:rPr lang="da-DK" smtClean="0"/>
              <a:t>15-03-2022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69A1C-54BD-411A-89B9-A732D3E383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946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7BB5B-BE39-4BD7-8A7D-76A91E7AA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Seneste 10 års certifikatstatus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C100E29-30BF-4CF0-A151-F12A08DAE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775763"/>
              </p:ext>
            </p:extLst>
          </p:nvPr>
        </p:nvGraphicFramePr>
        <p:xfrm>
          <a:off x="764498" y="1344924"/>
          <a:ext cx="746510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104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DFC91-7B45-4EEA-AB4F-BFD32E600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4D9236-6462-4862-8E61-16D67F170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0B4091A4-B757-4ECC-BE80-9DABB8565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22" y="1184225"/>
            <a:ext cx="8585358" cy="485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96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9</Words>
  <Application>Microsoft Office PowerPoint</Application>
  <PresentationFormat>Skærmshow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Seneste 10 års certifikatstatus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Nikolaj Nedovic Larsen</dc:creator>
  <cp:lastModifiedBy>Nikolaj Nedovic Larsen</cp:lastModifiedBy>
  <cp:revision>3</cp:revision>
  <dcterms:created xsi:type="dcterms:W3CDTF">2021-05-05T08:13:28Z</dcterms:created>
  <dcterms:modified xsi:type="dcterms:W3CDTF">2022-03-15T15:51:58Z</dcterms:modified>
</cp:coreProperties>
</file>